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81" r:id="rId18"/>
    <p:sldId id="282" r:id="rId19"/>
    <p:sldId id="283" r:id="rId20"/>
    <p:sldId id="269" r:id="rId21"/>
    <p:sldId id="270" r:id="rId22"/>
    <p:sldId id="271" r:id="rId23"/>
    <p:sldId id="272" r:id="rId24"/>
    <p:sldId id="273" r:id="rId25"/>
    <p:sldId id="274" r:id="rId26"/>
    <p:sldId id="275" r:id="rId27"/>
    <p:sldId id="276" r:id="rId28"/>
    <p:sldId id="277" r:id="rId29"/>
    <p:sldId id="278" r:id="rId30"/>
    <p:sldId id="280" r:id="rId31"/>
    <p:sldId id="27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FAAE5DA-04C9-4977-9719-B11C3FB11088}" v="1" dt="2023-01-06T13:20:15.9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0" autoAdjust="0"/>
    <p:restoredTop sz="94660"/>
  </p:normalViewPr>
  <p:slideViewPr>
    <p:cSldViewPr snapToGrid="0">
      <p:cViewPr varScale="1">
        <p:scale>
          <a:sx n="70" d="100"/>
          <a:sy n="70" d="100"/>
        </p:scale>
        <p:origin x="42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umitrescu Iuliana Mariana Georgiana" userId="S::mariana.dumitrescu@s.utm.ro::038f730f-40ab-47f9-89bf-76f98f52e2e4" providerId="AD" clId="Web-{FFAAE5DA-04C9-4977-9719-B11C3FB11088}"/>
    <pc:docChg chg="sldOrd">
      <pc:chgData name="Dumitrescu Iuliana Mariana Georgiana" userId="S::mariana.dumitrescu@s.utm.ro::038f730f-40ab-47f9-89bf-76f98f52e2e4" providerId="AD" clId="Web-{FFAAE5DA-04C9-4977-9719-B11C3FB11088}" dt="2023-01-06T13:20:15.995" v="0"/>
      <pc:docMkLst>
        <pc:docMk/>
      </pc:docMkLst>
      <pc:sldChg chg="ord">
        <pc:chgData name="Dumitrescu Iuliana Mariana Georgiana" userId="S::mariana.dumitrescu@s.utm.ro::038f730f-40ab-47f9-89bf-76f98f52e2e4" providerId="AD" clId="Web-{FFAAE5DA-04C9-4977-9719-B11C3FB11088}" dt="2023-01-06T13:20:15.995" v="0"/>
        <pc:sldMkLst>
          <pc:docMk/>
          <pc:sldMk cId="3137897182" sldId="280"/>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8AE6DFC-B741-46F1-BFBA-F556A9075FB2}" type="datetimeFigureOut">
              <a:rPr lang="en-US" smtClean="0"/>
              <a:t>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6AF0D-A188-4A2A-B748-C47E5A819874}" type="slidenum">
              <a:rPr lang="en-US" smtClean="0"/>
              <a:t>‹#›</a:t>
            </a:fld>
            <a:endParaRPr lang="en-US"/>
          </a:p>
        </p:txBody>
      </p:sp>
    </p:spTree>
    <p:extLst>
      <p:ext uri="{BB962C8B-B14F-4D97-AF65-F5344CB8AC3E}">
        <p14:creationId xmlns:p14="http://schemas.microsoft.com/office/powerpoint/2010/main" val="3750796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8AE6DFC-B741-46F1-BFBA-F556A9075FB2}" type="datetimeFigureOut">
              <a:rPr lang="en-US" smtClean="0"/>
              <a:t>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6AF0D-A188-4A2A-B748-C47E5A819874}" type="slidenum">
              <a:rPr lang="en-US" smtClean="0"/>
              <a:t>‹#›</a:t>
            </a:fld>
            <a:endParaRPr lang="en-US"/>
          </a:p>
        </p:txBody>
      </p:sp>
    </p:spTree>
    <p:extLst>
      <p:ext uri="{BB962C8B-B14F-4D97-AF65-F5344CB8AC3E}">
        <p14:creationId xmlns:p14="http://schemas.microsoft.com/office/powerpoint/2010/main" val="1934359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8AE6DFC-B741-46F1-BFBA-F556A9075FB2}" type="datetimeFigureOut">
              <a:rPr lang="en-US" smtClean="0"/>
              <a:t>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6AF0D-A188-4A2A-B748-C47E5A819874}" type="slidenum">
              <a:rPr lang="en-US" smtClean="0"/>
              <a:t>‹#›</a:t>
            </a:fld>
            <a:endParaRPr lang="en-US"/>
          </a:p>
        </p:txBody>
      </p:sp>
    </p:spTree>
    <p:extLst>
      <p:ext uri="{BB962C8B-B14F-4D97-AF65-F5344CB8AC3E}">
        <p14:creationId xmlns:p14="http://schemas.microsoft.com/office/powerpoint/2010/main" val="2604271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8AE6DFC-B741-46F1-BFBA-F556A9075FB2}" type="datetimeFigureOut">
              <a:rPr lang="en-US" smtClean="0"/>
              <a:t>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6AF0D-A188-4A2A-B748-C47E5A819874}" type="slidenum">
              <a:rPr lang="en-US" smtClean="0"/>
              <a:t>‹#›</a:t>
            </a:fld>
            <a:endParaRPr lang="en-US"/>
          </a:p>
        </p:txBody>
      </p:sp>
    </p:spTree>
    <p:extLst>
      <p:ext uri="{BB962C8B-B14F-4D97-AF65-F5344CB8AC3E}">
        <p14:creationId xmlns:p14="http://schemas.microsoft.com/office/powerpoint/2010/main" val="3330749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AE6DFC-B741-46F1-BFBA-F556A9075FB2}" type="datetimeFigureOut">
              <a:rPr lang="en-US" smtClean="0"/>
              <a:t>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6AF0D-A188-4A2A-B748-C47E5A819874}" type="slidenum">
              <a:rPr lang="en-US" smtClean="0"/>
              <a:t>‹#›</a:t>
            </a:fld>
            <a:endParaRPr lang="en-US"/>
          </a:p>
        </p:txBody>
      </p:sp>
    </p:spTree>
    <p:extLst>
      <p:ext uri="{BB962C8B-B14F-4D97-AF65-F5344CB8AC3E}">
        <p14:creationId xmlns:p14="http://schemas.microsoft.com/office/powerpoint/2010/main" val="3254042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8AE6DFC-B741-46F1-BFBA-F556A9075FB2}" type="datetimeFigureOut">
              <a:rPr lang="en-US" smtClean="0"/>
              <a:t>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C6AF0D-A188-4A2A-B748-C47E5A819874}" type="slidenum">
              <a:rPr lang="en-US" smtClean="0"/>
              <a:t>‹#›</a:t>
            </a:fld>
            <a:endParaRPr lang="en-US"/>
          </a:p>
        </p:txBody>
      </p:sp>
    </p:spTree>
    <p:extLst>
      <p:ext uri="{BB962C8B-B14F-4D97-AF65-F5344CB8AC3E}">
        <p14:creationId xmlns:p14="http://schemas.microsoft.com/office/powerpoint/2010/main" val="2492456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8AE6DFC-B741-46F1-BFBA-F556A9075FB2}" type="datetimeFigureOut">
              <a:rPr lang="en-US" smtClean="0"/>
              <a:t>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C6AF0D-A188-4A2A-B748-C47E5A819874}" type="slidenum">
              <a:rPr lang="en-US" smtClean="0"/>
              <a:t>‹#›</a:t>
            </a:fld>
            <a:endParaRPr lang="en-US"/>
          </a:p>
        </p:txBody>
      </p:sp>
    </p:spTree>
    <p:extLst>
      <p:ext uri="{BB962C8B-B14F-4D97-AF65-F5344CB8AC3E}">
        <p14:creationId xmlns:p14="http://schemas.microsoft.com/office/powerpoint/2010/main" val="274112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8AE6DFC-B741-46F1-BFBA-F556A9075FB2}" type="datetimeFigureOut">
              <a:rPr lang="en-US" smtClean="0"/>
              <a:t>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C6AF0D-A188-4A2A-B748-C47E5A819874}" type="slidenum">
              <a:rPr lang="en-US" smtClean="0"/>
              <a:t>‹#›</a:t>
            </a:fld>
            <a:endParaRPr lang="en-US"/>
          </a:p>
        </p:txBody>
      </p:sp>
    </p:spTree>
    <p:extLst>
      <p:ext uri="{BB962C8B-B14F-4D97-AF65-F5344CB8AC3E}">
        <p14:creationId xmlns:p14="http://schemas.microsoft.com/office/powerpoint/2010/main" val="1643038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AE6DFC-B741-46F1-BFBA-F556A9075FB2}" type="datetimeFigureOut">
              <a:rPr lang="en-US" smtClean="0"/>
              <a:t>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C6AF0D-A188-4A2A-B748-C47E5A819874}" type="slidenum">
              <a:rPr lang="en-US" smtClean="0"/>
              <a:t>‹#›</a:t>
            </a:fld>
            <a:endParaRPr lang="en-US"/>
          </a:p>
        </p:txBody>
      </p:sp>
    </p:spTree>
    <p:extLst>
      <p:ext uri="{BB962C8B-B14F-4D97-AF65-F5344CB8AC3E}">
        <p14:creationId xmlns:p14="http://schemas.microsoft.com/office/powerpoint/2010/main" val="3526858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8AE6DFC-B741-46F1-BFBA-F556A9075FB2}" type="datetimeFigureOut">
              <a:rPr lang="en-US" smtClean="0"/>
              <a:t>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C6AF0D-A188-4A2A-B748-C47E5A819874}" type="slidenum">
              <a:rPr lang="en-US" smtClean="0"/>
              <a:t>‹#›</a:t>
            </a:fld>
            <a:endParaRPr lang="en-US"/>
          </a:p>
        </p:txBody>
      </p:sp>
    </p:spTree>
    <p:extLst>
      <p:ext uri="{BB962C8B-B14F-4D97-AF65-F5344CB8AC3E}">
        <p14:creationId xmlns:p14="http://schemas.microsoft.com/office/powerpoint/2010/main" val="2782325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8AE6DFC-B741-46F1-BFBA-F556A9075FB2}" type="datetimeFigureOut">
              <a:rPr lang="en-US" smtClean="0"/>
              <a:t>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C6AF0D-A188-4A2A-B748-C47E5A819874}" type="slidenum">
              <a:rPr lang="en-US" smtClean="0"/>
              <a:t>‹#›</a:t>
            </a:fld>
            <a:endParaRPr lang="en-US"/>
          </a:p>
        </p:txBody>
      </p:sp>
    </p:spTree>
    <p:extLst>
      <p:ext uri="{BB962C8B-B14F-4D97-AF65-F5344CB8AC3E}">
        <p14:creationId xmlns:p14="http://schemas.microsoft.com/office/powerpoint/2010/main" val="3531133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AE6DFC-B741-46F1-BFBA-F556A9075FB2}" type="datetimeFigureOut">
              <a:rPr lang="en-US" smtClean="0"/>
              <a:t>1/6/2023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C6AF0D-A188-4A2A-B748-C47E5A819874}" type="slidenum">
              <a:rPr lang="en-US" smtClean="0"/>
              <a:t>‹#›</a:t>
            </a:fld>
            <a:endParaRPr lang="en-US"/>
          </a:p>
        </p:txBody>
      </p:sp>
    </p:spTree>
    <p:extLst>
      <p:ext uri="{BB962C8B-B14F-4D97-AF65-F5344CB8AC3E}">
        <p14:creationId xmlns:p14="http://schemas.microsoft.com/office/powerpoint/2010/main" val="38978027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Creating Views</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9007388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064" y="1590421"/>
            <a:ext cx="10515600" cy="1325563"/>
          </a:xfrm>
        </p:spPr>
        <p:txBody>
          <a:bodyPr>
            <a:normAutofit fontScale="90000"/>
          </a:bodyPr>
          <a:lstStyle/>
          <a:p>
            <a:r>
              <a:rPr lang="en-US" sz="2200" b="1" dirty="0"/>
              <a:t>FORCE </a:t>
            </a:r>
            <a:br>
              <a:rPr lang="en-US" sz="2200" b="1" dirty="0"/>
            </a:br>
            <a:r>
              <a:rPr lang="en-US" sz="2200" b="1" dirty="0"/>
              <a:t>Specify FORCE if you want to create the view regardless of whether the base tables of the view or the referenced object types exist or the owner of the schema containing the view has privileges on them. These conditions must be true before any SELECT, INSERT, UPDATE, or DELETE statements can be issued against the view.</a:t>
            </a:r>
            <a:br>
              <a:rPr lang="en-US" sz="2200" b="1" dirty="0"/>
            </a:br>
            <a:r>
              <a:rPr lang="en-US" sz="2200" b="1" dirty="0"/>
              <a:t>If the view definition contains any constraints, CREATE VIEW ... FORCE will fail if the base table does not exist or the referenced object type does not exist. CREATE VIEW ... FORCE will also fail if the view definition names a constraint that does not exist.</a:t>
            </a:r>
            <a:br>
              <a:rPr lang="en-US" dirty="0"/>
            </a:br>
            <a:endParaRPr lang="en-US" dirty="0"/>
          </a:p>
        </p:txBody>
      </p:sp>
      <p:sp>
        <p:nvSpPr>
          <p:cNvPr id="3" name="Rectangle 2"/>
          <p:cNvSpPr/>
          <p:nvPr/>
        </p:nvSpPr>
        <p:spPr>
          <a:xfrm>
            <a:off x="960120" y="4059936"/>
            <a:ext cx="10186416" cy="1015663"/>
          </a:xfrm>
          <a:prstGeom prst="rect">
            <a:avLst/>
          </a:prstGeom>
        </p:spPr>
        <p:txBody>
          <a:bodyPr wrap="square">
            <a:spAutoFit/>
          </a:bodyPr>
          <a:lstStyle/>
          <a:p>
            <a:r>
              <a:rPr lang="en-US" sz="2000" dirty="0"/>
              <a:t>NO FORCE </a:t>
            </a:r>
            <a:br>
              <a:rPr lang="en-US" sz="2000" dirty="0"/>
            </a:br>
            <a:r>
              <a:rPr lang="en-US" sz="2000" dirty="0"/>
              <a:t>Specify NOFORCE if you want to create the view only if the base tables exist and the owner of the schema containing the view has privileges on them. This is the default.</a:t>
            </a:r>
          </a:p>
        </p:txBody>
      </p:sp>
    </p:spTree>
    <p:extLst>
      <p:ext uri="{BB962C8B-B14F-4D97-AF65-F5344CB8AC3E}">
        <p14:creationId xmlns:p14="http://schemas.microsoft.com/office/powerpoint/2010/main" val="214703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323850" y="819150"/>
            <a:ext cx="11544300" cy="5219700"/>
          </a:xfrm>
          <a:prstGeom prst="rect">
            <a:avLst/>
          </a:prstGeom>
        </p:spPr>
      </p:pic>
    </p:spTree>
    <p:extLst>
      <p:ext uri="{BB962C8B-B14F-4D97-AF65-F5344CB8AC3E}">
        <p14:creationId xmlns:p14="http://schemas.microsoft.com/office/powerpoint/2010/main" val="1292082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266700" y="733425"/>
            <a:ext cx="11658600" cy="5391150"/>
          </a:xfrm>
          <a:prstGeom prst="rect">
            <a:avLst/>
          </a:prstGeom>
        </p:spPr>
      </p:pic>
    </p:spTree>
    <p:extLst>
      <p:ext uri="{BB962C8B-B14F-4D97-AF65-F5344CB8AC3E}">
        <p14:creationId xmlns:p14="http://schemas.microsoft.com/office/powerpoint/2010/main" val="8427861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1728787" y="995362"/>
            <a:ext cx="8734425" cy="4867275"/>
          </a:xfrm>
          <a:prstGeom prst="rect">
            <a:avLst/>
          </a:prstGeom>
        </p:spPr>
      </p:pic>
    </p:spTree>
    <p:extLst>
      <p:ext uri="{BB962C8B-B14F-4D97-AF65-F5344CB8AC3E}">
        <p14:creationId xmlns:p14="http://schemas.microsoft.com/office/powerpoint/2010/main" val="503586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309562" y="1571625"/>
            <a:ext cx="11572875" cy="3714750"/>
          </a:xfrm>
          <a:prstGeom prst="rect">
            <a:avLst/>
          </a:prstGeom>
        </p:spPr>
      </p:pic>
    </p:spTree>
    <p:extLst>
      <p:ext uri="{BB962C8B-B14F-4D97-AF65-F5344CB8AC3E}">
        <p14:creationId xmlns:p14="http://schemas.microsoft.com/office/powerpoint/2010/main" val="836107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809625" y="347662"/>
            <a:ext cx="10572750" cy="6162675"/>
          </a:xfrm>
          <a:prstGeom prst="rect">
            <a:avLst/>
          </a:prstGeom>
        </p:spPr>
      </p:pic>
    </p:spTree>
    <p:extLst>
      <p:ext uri="{BB962C8B-B14F-4D97-AF65-F5344CB8AC3E}">
        <p14:creationId xmlns:p14="http://schemas.microsoft.com/office/powerpoint/2010/main" val="3107939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1114425" y="652462"/>
            <a:ext cx="9963150" cy="5553075"/>
          </a:xfrm>
          <a:prstGeom prst="rect">
            <a:avLst/>
          </a:prstGeom>
        </p:spPr>
      </p:pic>
    </p:spTree>
    <p:extLst>
      <p:ext uri="{BB962C8B-B14F-4D97-AF65-F5344CB8AC3E}">
        <p14:creationId xmlns:p14="http://schemas.microsoft.com/office/powerpoint/2010/main" val="1392199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242887" y="676275"/>
            <a:ext cx="11706225" cy="5505450"/>
          </a:xfrm>
          <a:prstGeom prst="rect">
            <a:avLst/>
          </a:prstGeom>
        </p:spPr>
      </p:pic>
    </p:spTree>
    <p:extLst>
      <p:ext uri="{BB962C8B-B14F-4D97-AF65-F5344CB8AC3E}">
        <p14:creationId xmlns:p14="http://schemas.microsoft.com/office/powerpoint/2010/main" val="2081974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161925" y="871537"/>
            <a:ext cx="11868150" cy="5114925"/>
          </a:xfrm>
          <a:prstGeom prst="rect">
            <a:avLst/>
          </a:prstGeom>
        </p:spPr>
      </p:pic>
    </p:spTree>
    <p:extLst>
      <p:ext uri="{BB962C8B-B14F-4D97-AF65-F5344CB8AC3E}">
        <p14:creationId xmlns:p14="http://schemas.microsoft.com/office/powerpoint/2010/main" val="3803029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1197428" y="0"/>
            <a:ext cx="9797143" cy="6858000"/>
          </a:xfrm>
          <a:prstGeom prst="rect">
            <a:avLst/>
          </a:prstGeom>
        </p:spPr>
      </p:pic>
    </p:spTree>
    <p:extLst>
      <p:ext uri="{BB962C8B-B14F-4D97-AF65-F5344CB8AC3E}">
        <p14:creationId xmlns:p14="http://schemas.microsoft.com/office/powerpoint/2010/main" val="1703024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1195387" y="1239521"/>
            <a:ext cx="10633372" cy="4061142"/>
          </a:xfrm>
          <a:prstGeom prst="rect">
            <a:avLst/>
          </a:prstGeom>
        </p:spPr>
      </p:pic>
    </p:spTree>
    <p:extLst>
      <p:ext uri="{BB962C8B-B14F-4D97-AF65-F5344CB8AC3E}">
        <p14:creationId xmlns:p14="http://schemas.microsoft.com/office/powerpoint/2010/main" val="7778960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0" y="1364431"/>
            <a:ext cx="12192000" cy="4129137"/>
          </a:xfrm>
          <a:prstGeom prst="rect">
            <a:avLst/>
          </a:prstGeom>
        </p:spPr>
      </p:pic>
    </p:spTree>
    <p:extLst>
      <p:ext uri="{BB962C8B-B14F-4D97-AF65-F5344CB8AC3E}">
        <p14:creationId xmlns:p14="http://schemas.microsoft.com/office/powerpoint/2010/main" val="27147366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0" y="120456"/>
            <a:ext cx="12192000" cy="6617087"/>
          </a:xfrm>
          <a:prstGeom prst="rect">
            <a:avLst/>
          </a:prstGeom>
        </p:spPr>
      </p:pic>
    </p:spTree>
    <p:extLst>
      <p:ext uri="{BB962C8B-B14F-4D97-AF65-F5344CB8AC3E}">
        <p14:creationId xmlns:p14="http://schemas.microsoft.com/office/powerpoint/2010/main" val="36352060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101600" y="1171906"/>
            <a:ext cx="12192000" cy="3742028"/>
          </a:xfrm>
          <a:prstGeom prst="rect">
            <a:avLst/>
          </a:prstGeom>
        </p:spPr>
      </p:pic>
    </p:spTree>
    <p:extLst>
      <p:ext uri="{BB962C8B-B14F-4D97-AF65-F5344CB8AC3E}">
        <p14:creationId xmlns:p14="http://schemas.microsoft.com/office/powerpoint/2010/main" val="42209752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0" y="352451"/>
            <a:ext cx="12192000" cy="6153098"/>
          </a:xfrm>
          <a:prstGeom prst="rect">
            <a:avLst/>
          </a:prstGeom>
        </p:spPr>
      </p:pic>
    </p:spTree>
    <p:extLst>
      <p:ext uri="{BB962C8B-B14F-4D97-AF65-F5344CB8AC3E}">
        <p14:creationId xmlns:p14="http://schemas.microsoft.com/office/powerpoint/2010/main" val="14878400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0" y="1035755"/>
            <a:ext cx="12192000" cy="4786489"/>
          </a:xfrm>
          <a:prstGeom prst="rect">
            <a:avLst/>
          </a:prstGeom>
        </p:spPr>
      </p:pic>
    </p:spTree>
    <p:extLst>
      <p:ext uri="{BB962C8B-B14F-4D97-AF65-F5344CB8AC3E}">
        <p14:creationId xmlns:p14="http://schemas.microsoft.com/office/powerpoint/2010/main" val="39607057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0" y="1650239"/>
            <a:ext cx="12192000" cy="3557522"/>
          </a:xfrm>
          <a:prstGeom prst="rect">
            <a:avLst/>
          </a:prstGeom>
        </p:spPr>
      </p:pic>
    </p:spTree>
    <p:extLst>
      <p:ext uri="{BB962C8B-B14F-4D97-AF65-F5344CB8AC3E}">
        <p14:creationId xmlns:p14="http://schemas.microsoft.com/office/powerpoint/2010/main" val="24491445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0" y="1166426"/>
            <a:ext cx="12192000" cy="4525147"/>
          </a:xfrm>
          <a:prstGeom prst="rect">
            <a:avLst/>
          </a:prstGeom>
        </p:spPr>
      </p:pic>
    </p:spTree>
    <p:extLst>
      <p:ext uri="{BB962C8B-B14F-4D97-AF65-F5344CB8AC3E}">
        <p14:creationId xmlns:p14="http://schemas.microsoft.com/office/powerpoint/2010/main" val="3782492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0" y="1428429"/>
            <a:ext cx="12192000" cy="4001141"/>
          </a:xfrm>
          <a:prstGeom prst="rect">
            <a:avLst/>
          </a:prstGeom>
        </p:spPr>
      </p:pic>
    </p:spTree>
    <p:extLst>
      <p:ext uri="{BB962C8B-B14F-4D97-AF65-F5344CB8AC3E}">
        <p14:creationId xmlns:p14="http://schemas.microsoft.com/office/powerpoint/2010/main" val="31378971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0" y="369385"/>
            <a:ext cx="12192000" cy="6119229"/>
          </a:xfrm>
          <a:prstGeom prst="rect">
            <a:avLst/>
          </a:prstGeom>
        </p:spPr>
      </p:pic>
    </p:spTree>
    <p:extLst>
      <p:ext uri="{BB962C8B-B14F-4D97-AF65-F5344CB8AC3E}">
        <p14:creationId xmlns:p14="http://schemas.microsoft.com/office/powerpoint/2010/main" val="2951812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333375" y="409575"/>
            <a:ext cx="11525250" cy="6038850"/>
          </a:xfrm>
          <a:prstGeom prst="rect">
            <a:avLst/>
          </a:prstGeom>
        </p:spPr>
      </p:pic>
    </p:spTree>
    <p:extLst>
      <p:ext uri="{BB962C8B-B14F-4D97-AF65-F5344CB8AC3E}">
        <p14:creationId xmlns:p14="http://schemas.microsoft.com/office/powerpoint/2010/main" val="621197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328612" y="657225"/>
            <a:ext cx="11534775" cy="5543550"/>
          </a:xfrm>
          <a:prstGeom prst="rect">
            <a:avLst/>
          </a:prstGeom>
        </p:spPr>
      </p:pic>
    </p:spTree>
    <p:extLst>
      <p:ext uri="{BB962C8B-B14F-4D97-AF65-F5344CB8AC3E}">
        <p14:creationId xmlns:p14="http://schemas.microsoft.com/office/powerpoint/2010/main" val="42836993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709612" y="357187"/>
            <a:ext cx="10772775" cy="6143625"/>
          </a:xfrm>
          <a:prstGeom prst="rect">
            <a:avLst/>
          </a:prstGeom>
        </p:spPr>
      </p:pic>
    </p:spTree>
    <p:extLst>
      <p:ext uri="{BB962C8B-B14F-4D97-AF65-F5344CB8AC3E}">
        <p14:creationId xmlns:p14="http://schemas.microsoft.com/office/powerpoint/2010/main" val="1064612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142875" y="466725"/>
            <a:ext cx="11906250" cy="5924550"/>
          </a:xfrm>
          <a:prstGeom prst="rect">
            <a:avLst/>
          </a:prstGeom>
        </p:spPr>
      </p:pic>
    </p:spTree>
    <p:extLst>
      <p:ext uri="{BB962C8B-B14F-4D97-AF65-F5344CB8AC3E}">
        <p14:creationId xmlns:p14="http://schemas.microsoft.com/office/powerpoint/2010/main" val="4041298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233362" y="919162"/>
            <a:ext cx="11725275" cy="5019675"/>
          </a:xfrm>
          <a:prstGeom prst="rect">
            <a:avLst/>
          </a:prstGeom>
        </p:spPr>
      </p:pic>
    </p:spTree>
    <p:extLst>
      <p:ext uri="{BB962C8B-B14F-4D97-AF65-F5344CB8AC3E}">
        <p14:creationId xmlns:p14="http://schemas.microsoft.com/office/powerpoint/2010/main" val="42405384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266700" y="1485900"/>
            <a:ext cx="11658600" cy="3886200"/>
          </a:xfrm>
          <a:prstGeom prst="rect">
            <a:avLst/>
          </a:prstGeom>
        </p:spPr>
      </p:pic>
    </p:spTree>
    <p:extLst>
      <p:ext uri="{BB962C8B-B14F-4D97-AF65-F5344CB8AC3E}">
        <p14:creationId xmlns:p14="http://schemas.microsoft.com/office/powerpoint/2010/main" val="3570366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440372" y="1249997"/>
            <a:ext cx="11839575" cy="3667125"/>
          </a:xfrm>
          <a:prstGeom prst="rect">
            <a:avLst/>
          </a:prstGeom>
        </p:spPr>
      </p:pic>
    </p:spTree>
    <p:extLst>
      <p:ext uri="{BB962C8B-B14F-4D97-AF65-F5344CB8AC3E}">
        <p14:creationId xmlns:p14="http://schemas.microsoft.com/office/powerpoint/2010/main" val="32100035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4B5D19FEBEA74498DFEE27CE2C04205" ma:contentTypeVersion="13" ma:contentTypeDescription="Create a new document." ma:contentTypeScope="" ma:versionID="dd3d14c81bb1215cae783be5a0472104">
  <xsd:schema xmlns:xsd="http://www.w3.org/2001/XMLSchema" xmlns:xs="http://www.w3.org/2001/XMLSchema" xmlns:p="http://schemas.microsoft.com/office/2006/metadata/properties" xmlns:ns2="c61c6339-0837-4246-91dd-ab7bd25b3504" xmlns:ns3="dc770270-5e24-459d-aaf3-eeebbc46ab14" targetNamespace="http://schemas.microsoft.com/office/2006/metadata/properties" ma:root="true" ma:fieldsID="c89f5b4da227320ed650ba4fa1c3ef6b" ns2:_="" ns3:_="">
    <xsd:import namespace="c61c6339-0837-4246-91dd-ab7bd25b3504"/>
    <xsd:import namespace="dc770270-5e24-459d-aaf3-eeebbc46ab1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61c6339-0837-4246-91dd-ab7bd25b350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fd59429c-2ec5-47d9-ac23-ecd773c54e4e"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c770270-5e24-459d-aaf3-eeebbc46ab14"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6b312ada-bb94-4e05-a81d-9905e2487240}" ma:internalName="TaxCatchAll" ma:showField="CatchAllData" ma:web="dc770270-5e24-459d-aaf3-eeebbc46ab14">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dc770270-5e24-459d-aaf3-eeebbc46ab14" xsi:nil="true"/>
    <lcf76f155ced4ddcb4097134ff3c332f xmlns="c61c6339-0837-4246-91dd-ab7bd25b3504">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443DC79-4C97-4FC9-AC86-C4E5B2D7041D}"/>
</file>

<file path=customXml/itemProps2.xml><?xml version="1.0" encoding="utf-8"?>
<ds:datastoreItem xmlns:ds="http://schemas.openxmlformats.org/officeDocument/2006/customXml" ds:itemID="{9CFD3032-9ABF-46FA-B168-109685BB72EE}">
  <ds:schemaRefs>
    <ds:schemaRef ds:uri="http://schemas.microsoft.com/office/2006/metadata/properties"/>
    <ds:schemaRef ds:uri="http://schemas.microsoft.com/office/infopath/2007/PartnerControls"/>
    <ds:schemaRef ds:uri="e7185579-850a-446f-99b2-f44d9f582de8"/>
    <ds:schemaRef ds:uri="06a7a3a0-4802-44ad-8682-ea345069b43c"/>
  </ds:schemaRefs>
</ds:datastoreItem>
</file>

<file path=customXml/itemProps3.xml><?xml version="1.0" encoding="utf-8"?>
<ds:datastoreItem xmlns:ds="http://schemas.openxmlformats.org/officeDocument/2006/customXml" ds:itemID="{46641DDE-07E4-4A39-AEF2-F951BC438B8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244</TotalTime>
  <Words>5</Words>
  <Application>Microsoft Office PowerPoint</Application>
  <PresentationFormat>Widescreen</PresentationFormat>
  <Paragraphs>3</Paragraphs>
  <Slides>28</Slides>
  <Notes>0</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Office Theme</vt:lpstr>
      <vt:lpstr>Creating Views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FORCE  Specify FORCE if you want to create the view regardless of whether the base tables of the view or the referenced object types exist or the owner of the schema containing the view has privileges on them. These conditions must be true before any SELECT, INSERT, UPDATE, or DELETE statements can be issued against the view. If the view definition contains any constraints, CREATE VIEW ... FORCE will fail if the base table does not exist or the referenced object type does not exist. CREATE VIEW ... FORCE will also fail if the view definition names a constraint that does not exist.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Oracle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Creating Views</dc:title>
  <dc:creator>Elena Dinuca</dc:creator>
  <cp:lastModifiedBy>Elena Dinuca</cp:lastModifiedBy>
  <cp:revision>23</cp:revision>
  <dcterms:created xsi:type="dcterms:W3CDTF">2020-10-26T09:17:25Z</dcterms:created>
  <dcterms:modified xsi:type="dcterms:W3CDTF">2023-01-06T13:20:16Z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0x01010004B5D19FEBEA74498DFEE27CE2C04205</vt:lpwstr>
  </property>
  <property fmtid="{D5CDD505-2E9C-101B-9397-08002B2CF9AE}" pid="3" name="MediaServiceImageTags">
    <vt:lpwstr/>
  </property>
</Properties>
</file>

<file path=docProps/thumbnail.jpeg>
</file>